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carport.de/index.html" TargetMode="External"/><Relationship Id="rId3" Type="http://schemas.openxmlformats.org/officeDocument/2006/relationships/hyperlink" Target="https://dream.040carport.de/hausbau-1/holz-oder-metall-welches-carport-material-passt-zu-meinem-grundst-ck-i-8e32a0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Carport-Zufahrt und Umfeld gestalten: Belag, Beleuchtung und Sicherheit</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Holz oder Metall: Welches Carport-Material passt zu meinem Grundstück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